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72" r:id="rId2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33CC33"/>
    <a:srgbClr val="99FF33"/>
    <a:srgbClr val="00CC00"/>
    <a:srgbClr val="008440"/>
    <a:srgbClr val="008E40"/>
    <a:srgbClr val="0080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37" d="100"/>
          <a:sy n="37" d="100"/>
        </p:scale>
        <p:origin x="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9041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41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746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9181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100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0872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998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63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874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38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8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25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69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430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59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21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4CAB1CC-F91C-407B-B37B-51E1354F3EBD}" type="datetimeFigureOut">
              <a:rPr kumimoji="1" lang="ja-JP" altLang="en-US" smtClean="0"/>
              <a:t>2021/8/19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D0D37B3-E0E5-4BC9-B2C0-325894BFB4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7972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  <p:sldLayoutId id="2147483815" r:id="rId14"/>
    <p:sldLayoutId id="2147483816" r:id="rId15"/>
    <p:sldLayoutId id="2147483817" r:id="rId16"/>
    <p:sldLayoutId id="2147483818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kumimoji="1"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rgbClr val="009900">
                <a:alpha val="87000"/>
                <a:lumMod val="85000"/>
                <a:lumOff val="15000"/>
              </a:srgbClr>
            </a:gs>
            <a:gs pos="47000">
              <a:srgbClr val="33CC33"/>
            </a:gs>
            <a:gs pos="100000">
              <a:schemeClr val="bg2">
                <a:lumMod val="40000"/>
                <a:lumOff val="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8227C9A-6084-4D69-8B9E-AF6CCF68D8FC}"/>
              </a:ext>
            </a:extLst>
          </p:cNvPr>
          <p:cNvSpPr/>
          <p:nvPr/>
        </p:nvSpPr>
        <p:spPr>
          <a:xfrm>
            <a:off x="456868" y="1427955"/>
            <a:ext cx="5844377" cy="143435"/>
          </a:xfrm>
          <a:prstGeom prst="rect">
            <a:avLst/>
          </a:prstGeom>
          <a:solidFill>
            <a:srgbClr val="008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E621F2F-A2E3-44E9-BB7D-CFBDDBEF0D8D}"/>
              </a:ext>
            </a:extLst>
          </p:cNvPr>
          <p:cNvSpPr txBox="1"/>
          <p:nvPr/>
        </p:nvSpPr>
        <p:spPr>
          <a:xfrm>
            <a:off x="258734" y="1577468"/>
            <a:ext cx="921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245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回 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Brown Bag Lunch(BBL) Seminar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6E9FEC3-5F0C-47A8-90A6-896D3D9A6D53}"/>
              </a:ext>
            </a:extLst>
          </p:cNvPr>
          <p:cNvSpPr txBox="1"/>
          <p:nvPr/>
        </p:nvSpPr>
        <p:spPr>
          <a:xfrm>
            <a:off x="439283" y="2087509"/>
            <a:ext cx="116108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自治体ｘ実証実験</a:t>
            </a:r>
            <a:r>
              <a:rPr kumimoji="1" lang="en-US" altLang="ja-JP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kumimoji="1"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地域課題解決と新しい価値をもたらす</a:t>
            </a:r>
            <a:endParaRPr kumimoji="1" lang="en-US" altLang="ja-JP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チャレンジフィールド：埼玉県横瀬町よこらぼ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FF8CC5E-A200-4CFA-8DE3-193EE9112C78}"/>
              </a:ext>
            </a:extLst>
          </p:cNvPr>
          <p:cNvSpPr txBox="1"/>
          <p:nvPr/>
        </p:nvSpPr>
        <p:spPr>
          <a:xfrm>
            <a:off x="381744" y="4593653"/>
            <a:ext cx="114285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■ 日時：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17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日（金） 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分～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時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■ 講師：</a:t>
            </a:r>
            <a:r>
              <a:rPr kumimoji="1" lang="zh-TW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勝間田　幸太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（かつまた　こうた）</a:t>
            </a:r>
            <a:r>
              <a:rPr kumimoji="1" lang="zh-TW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氏 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横瀬町まち経営課　主査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■ 配信形式：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Zoom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ウェビナー</a:t>
            </a:r>
            <a:endParaRPr kumimoji="1" lang="en-US" altLang="ja-JP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■ 参加費：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500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円 （</a:t>
            </a:r>
            <a:r>
              <a:rPr kumimoji="1"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FASID</a:t>
            </a:r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賛助会員は無料）　　　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24116AD-8806-4EDA-A468-4ADE9D6A4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53" y="707332"/>
            <a:ext cx="2299103" cy="63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59859"/>
      </p:ext>
    </p:extLst>
  </p:cSld>
  <p:clrMapOvr>
    <a:masterClrMapping/>
  </p:clrMapOvr>
</p:sld>
</file>

<file path=ppt/theme/theme1.xml><?xml version="1.0" encoding="utf-8"?>
<a:theme xmlns:a="http://schemas.openxmlformats.org/drawingml/2006/main" name="スライス">
  <a:themeElements>
    <a:clrScheme name="スライス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スライス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スライ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365</TotalTime>
  <Words>85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Century Gothic</vt:lpstr>
      <vt:lpstr>Wingdings 3</vt:lpstr>
      <vt:lpstr>スライス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神谷 睦美</dc:creator>
  <cp:lastModifiedBy>sakata</cp:lastModifiedBy>
  <cp:revision>34</cp:revision>
  <dcterms:created xsi:type="dcterms:W3CDTF">2020-05-13T10:07:30Z</dcterms:created>
  <dcterms:modified xsi:type="dcterms:W3CDTF">2021-08-19T08:54:53Z</dcterms:modified>
</cp:coreProperties>
</file>